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64" r:id="rId4"/>
    <p:sldId id="262" r:id="rId5"/>
    <p:sldId id="265" r:id="rId6"/>
    <p:sldId id="258" r:id="rId7"/>
    <p:sldId id="263" r:id="rId8"/>
    <p:sldId id="259" r:id="rId9"/>
    <p:sldId id="260"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93"/>
    <p:restoredTop sz="59404"/>
  </p:normalViewPr>
  <p:slideViewPr>
    <p:cSldViewPr snapToGrid="0" snapToObjects="1">
      <p:cViewPr varScale="1">
        <p:scale>
          <a:sx n="62" d="100"/>
          <a:sy n="62" d="100"/>
        </p:scale>
        <p:origin x="24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A489DC-DA90-7F4C-B3F7-5192CB248632}" type="datetimeFigureOut">
              <a:rPr lang="en-GB" smtClean="0"/>
              <a:t>21/02/2019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CB649F-BB61-7C43-872B-5CE91668280A}" type="slidenum">
              <a:rPr lang="en-GB" smtClean="0"/>
              <a:t>‹#›</a:t>
            </a:fld>
            <a:endParaRPr lang="en-GB"/>
          </a:p>
        </p:txBody>
      </p:sp>
    </p:spTree>
    <p:extLst>
      <p:ext uri="{BB962C8B-B14F-4D97-AF65-F5344CB8AC3E}">
        <p14:creationId xmlns:p14="http://schemas.microsoft.com/office/powerpoint/2010/main" val="3838418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Volunteering has made me a better person in whole, its helped with my patience, I now know to take a breath and just deal with what the situation is. Its also sparked a passion and willingness to help others, ever since I was little I liked the feeling of helping people and when I realised I could do that through volunteering, I never looked back. Its made me more confident in not only myself but my decision making and putting trust into what I do but it has also booked my confidence in speaking to a large group of people and being sociable as that has always been an issue due to anxiety. </a:t>
            </a:r>
          </a:p>
          <a:p>
            <a:endParaRPr lang="en-GB" dirty="0"/>
          </a:p>
          <a:p>
            <a:endParaRPr lang="en-GB" dirty="0"/>
          </a:p>
        </p:txBody>
      </p:sp>
      <p:sp>
        <p:nvSpPr>
          <p:cNvPr id="4" name="Slide Number Placeholder 3"/>
          <p:cNvSpPr>
            <a:spLocks noGrp="1"/>
          </p:cNvSpPr>
          <p:nvPr>
            <p:ph type="sldNum" sz="quarter" idx="5"/>
          </p:nvPr>
        </p:nvSpPr>
        <p:spPr/>
        <p:txBody>
          <a:bodyPr/>
          <a:lstStyle/>
          <a:p>
            <a:fld id="{33CB649F-BB61-7C43-872B-5CE91668280A}" type="slidenum">
              <a:rPr lang="en-GB" smtClean="0"/>
              <a:t>2</a:t>
            </a:fld>
            <a:endParaRPr lang="en-GB"/>
          </a:p>
        </p:txBody>
      </p:sp>
    </p:spTree>
    <p:extLst>
      <p:ext uri="{BB962C8B-B14F-4D97-AF65-F5344CB8AC3E}">
        <p14:creationId xmlns:p14="http://schemas.microsoft.com/office/powerpoint/2010/main" val="912923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Feedback given from people who I help has been that I'm always there, they can rely on me because I get things done, I always say yes to everything and I always go the extra mile to help, they also say that I make them smile and they are always happy to see me. Quite a few times I've jumped in and helped when others couldn't and that sometimes has really saved them because I could of just said no but by saying yes and getting stuck in I've gotten them out of sticky situations and been there for them. </a:t>
            </a:r>
            <a:r>
              <a:rPr lang="en-GB" dirty="0" err="1"/>
              <a:t>Ive</a:t>
            </a:r>
            <a:r>
              <a:rPr lang="en-GB" dirty="0"/>
              <a:t> created a happy place no matter where I am, I make sure I bring smiles, laughter and some sense of humour and spread that around everyone so when others may be having a bad day I've made sure to lighten the mood and get everyone in a positive spirit which can really have an impact on an atmosphere. I also help people feel like they have achieved something massive so at basketball I take time to sit with individuals who need help either practising how to bounce a ball or shoot in a small hoop and by being able to share my own knowledge and experience and pass it on to them, its a big thing to witness and then when they achieve their goal and I see them with a beaming smile and laughing with joy, </a:t>
            </a:r>
            <a:r>
              <a:rPr lang="en-GB" dirty="0" err="1"/>
              <a:t>thats</a:t>
            </a:r>
            <a:r>
              <a:rPr lang="en-GB" dirty="0"/>
              <a:t> all worth while, that is the thing that keeps me motivated because I know I have impacted their life some how and helped them. I also do a lot of media work and help promote events and just the club in general which means other people get to see it and they then come along and because they come along they then find something they absolutely love and just by creating that poster and getting it out there its meant someone has seen it and suddenly found a sport they love and adore. </a:t>
            </a:r>
          </a:p>
          <a:p>
            <a:endParaRPr lang="en-GB" dirty="0"/>
          </a:p>
        </p:txBody>
      </p:sp>
      <p:sp>
        <p:nvSpPr>
          <p:cNvPr id="4" name="Slide Number Placeholder 3"/>
          <p:cNvSpPr>
            <a:spLocks noGrp="1"/>
          </p:cNvSpPr>
          <p:nvPr>
            <p:ph type="sldNum" sz="quarter" idx="5"/>
          </p:nvPr>
        </p:nvSpPr>
        <p:spPr/>
        <p:txBody>
          <a:bodyPr/>
          <a:lstStyle/>
          <a:p>
            <a:fld id="{33CB649F-BB61-7C43-872B-5CE91668280A}" type="slidenum">
              <a:rPr lang="en-GB" smtClean="0"/>
              <a:t>6</a:t>
            </a:fld>
            <a:endParaRPr lang="en-GB"/>
          </a:p>
        </p:txBody>
      </p:sp>
    </p:spTree>
    <p:extLst>
      <p:ext uri="{BB962C8B-B14F-4D97-AF65-F5344CB8AC3E}">
        <p14:creationId xmlns:p14="http://schemas.microsoft.com/office/powerpoint/2010/main" val="2095336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volunteering that I've done over the years has definitely not only built me up to a point where I can go into work and be ok but also opened up many doors for me that I would never of come across if I hadn't of volunteered, its also shown my skills and helped me add new things onto my CV which makes me more employable. Its meant that employers will look at my CV and see the vast range of places I volunteer but also all the skills and achievements listed which if they ask about I can really go into depth about. It has taught me valuable life skills to and helped me with my own independence. Many times I have been thrown into the deep end but that’s something I now love doing because I know that I can make any situation work and it always ends with a good result. I will always keep volunteering even if I am in work because its part of me and my passions in life and even when working it is important to keep adding to that list of new skills and knowledge.</a:t>
            </a:r>
          </a:p>
          <a:p>
            <a:endParaRPr lang="en-GB" dirty="0"/>
          </a:p>
        </p:txBody>
      </p:sp>
      <p:sp>
        <p:nvSpPr>
          <p:cNvPr id="4" name="Slide Number Placeholder 3"/>
          <p:cNvSpPr>
            <a:spLocks noGrp="1"/>
          </p:cNvSpPr>
          <p:nvPr>
            <p:ph type="sldNum" sz="quarter" idx="5"/>
          </p:nvPr>
        </p:nvSpPr>
        <p:spPr/>
        <p:txBody>
          <a:bodyPr/>
          <a:lstStyle/>
          <a:p>
            <a:fld id="{33CB649F-BB61-7C43-872B-5CE91668280A}" type="slidenum">
              <a:rPr lang="en-GB" smtClean="0"/>
              <a:t>8</a:t>
            </a:fld>
            <a:endParaRPr lang="en-GB"/>
          </a:p>
        </p:txBody>
      </p:sp>
    </p:spTree>
    <p:extLst>
      <p:ext uri="{BB962C8B-B14F-4D97-AF65-F5344CB8AC3E}">
        <p14:creationId xmlns:p14="http://schemas.microsoft.com/office/powerpoint/2010/main" val="3647790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70A9-93B4-3F4E-A120-E270BDE8B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133815-121E-2F49-8166-F4AB952F37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DD2BC3E-64E6-C44E-A7E1-17466B473BD7}"/>
              </a:ext>
            </a:extLst>
          </p:cNvPr>
          <p:cNvSpPr>
            <a:spLocks noGrp="1"/>
          </p:cNvSpPr>
          <p:nvPr>
            <p:ph type="dt" sz="half" idx="10"/>
          </p:nvPr>
        </p:nvSpPr>
        <p:spPr/>
        <p:txBody>
          <a:bodyPr/>
          <a:lstStyle/>
          <a:p>
            <a:fld id="{415E0EB3-5843-C54E-8F67-419D86D2D3C6}" type="datetimeFigureOut">
              <a:rPr lang="en-GB" smtClean="0"/>
              <a:t>21/02/2019</a:t>
            </a:fld>
            <a:endParaRPr lang="en-GB"/>
          </a:p>
        </p:txBody>
      </p:sp>
      <p:sp>
        <p:nvSpPr>
          <p:cNvPr id="5" name="Footer Placeholder 4">
            <a:extLst>
              <a:ext uri="{FF2B5EF4-FFF2-40B4-BE49-F238E27FC236}">
                <a16:creationId xmlns:a16="http://schemas.microsoft.com/office/drawing/2014/main" id="{9193062C-77BD-F940-8772-148D474829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F5822E-F4BA-DB43-AD04-932AF0FFDA92}"/>
              </a:ext>
            </a:extLst>
          </p:cNvPr>
          <p:cNvSpPr>
            <a:spLocks noGrp="1"/>
          </p:cNvSpPr>
          <p:nvPr>
            <p:ph type="sldNum" sz="quarter" idx="12"/>
          </p:nvPr>
        </p:nvSpPr>
        <p:spPr/>
        <p:txBody>
          <a:bodyPr/>
          <a:lstStyle/>
          <a:p>
            <a:fld id="{247AD584-935D-094A-A6DA-D3C325EEF6C1}" type="slidenum">
              <a:rPr lang="en-GB" smtClean="0"/>
              <a:t>‹#›</a:t>
            </a:fld>
            <a:endParaRPr lang="en-GB"/>
          </a:p>
        </p:txBody>
      </p:sp>
    </p:spTree>
    <p:extLst>
      <p:ext uri="{BB962C8B-B14F-4D97-AF65-F5344CB8AC3E}">
        <p14:creationId xmlns:p14="http://schemas.microsoft.com/office/powerpoint/2010/main" val="371457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9D0D2-628F-6843-B6E4-84B07900737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0C64006-ABC9-4341-B3F8-D90AE923D6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9A22EE-655C-BF4D-8EF5-1C36CD527ADA}"/>
              </a:ext>
            </a:extLst>
          </p:cNvPr>
          <p:cNvSpPr>
            <a:spLocks noGrp="1"/>
          </p:cNvSpPr>
          <p:nvPr>
            <p:ph type="dt" sz="half" idx="10"/>
          </p:nvPr>
        </p:nvSpPr>
        <p:spPr/>
        <p:txBody>
          <a:bodyPr/>
          <a:lstStyle/>
          <a:p>
            <a:fld id="{415E0EB3-5843-C54E-8F67-419D86D2D3C6}" type="datetimeFigureOut">
              <a:rPr lang="en-GB" smtClean="0"/>
              <a:t>21/02/2019</a:t>
            </a:fld>
            <a:endParaRPr lang="en-GB"/>
          </a:p>
        </p:txBody>
      </p:sp>
      <p:sp>
        <p:nvSpPr>
          <p:cNvPr id="5" name="Footer Placeholder 4">
            <a:extLst>
              <a:ext uri="{FF2B5EF4-FFF2-40B4-BE49-F238E27FC236}">
                <a16:creationId xmlns:a16="http://schemas.microsoft.com/office/drawing/2014/main" id="{B9E84668-CBD1-6348-A7FA-A711C8DE34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CE957C-1EA6-B84F-928B-28B6F901C5CA}"/>
              </a:ext>
            </a:extLst>
          </p:cNvPr>
          <p:cNvSpPr>
            <a:spLocks noGrp="1"/>
          </p:cNvSpPr>
          <p:nvPr>
            <p:ph type="sldNum" sz="quarter" idx="12"/>
          </p:nvPr>
        </p:nvSpPr>
        <p:spPr/>
        <p:txBody>
          <a:bodyPr/>
          <a:lstStyle/>
          <a:p>
            <a:fld id="{247AD584-935D-094A-A6DA-D3C325EEF6C1}" type="slidenum">
              <a:rPr lang="en-GB" smtClean="0"/>
              <a:t>‹#›</a:t>
            </a:fld>
            <a:endParaRPr lang="en-GB"/>
          </a:p>
        </p:txBody>
      </p:sp>
    </p:spTree>
    <p:extLst>
      <p:ext uri="{BB962C8B-B14F-4D97-AF65-F5344CB8AC3E}">
        <p14:creationId xmlns:p14="http://schemas.microsoft.com/office/powerpoint/2010/main" val="171113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30E4B7-5E00-6542-9F05-4D677F2D2E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79A60A-E39B-344F-A1F9-6CF62DF1E04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FCC732-06AB-8C44-80B8-98C63FA95E77}"/>
              </a:ext>
            </a:extLst>
          </p:cNvPr>
          <p:cNvSpPr>
            <a:spLocks noGrp="1"/>
          </p:cNvSpPr>
          <p:nvPr>
            <p:ph type="dt" sz="half" idx="10"/>
          </p:nvPr>
        </p:nvSpPr>
        <p:spPr/>
        <p:txBody>
          <a:bodyPr/>
          <a:lstStyle/>
          <a:p>
            <a:fld id="{415E0EB3-5843-C54E-8F67-419D86D2D3C6}" type="datetimeFigureOut">
              <a:rPr lang="en-GB" smtClean="0"/>
              <a:t>21/02/2019</a:t>
            </a:fld>
            <a:endParaRPr lang="en-GB"/>
          </a:p>
        </p:txBody>
      </p:sp>
      <p:sp>
        <p:nvSpPr>
          <p:cNvPr id="5" name="Footer Placeholder 4">
            <a:extLst>
              <a:ext uri="{FF2B5EF4-FFF2-40B4-BE49-F238E27FC236}">
                <a16:creationId xmlns:a16="http://schemas.microsoft.com/office/drawing/2014/main" id="{63F23C4E-A81F-C94B-AB37-EFAED59D1E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16E2A7-78FF-A040-9599-371D16C45E8F}"/>
              </a:ext>
            </a:extLst>
          </p:cNvPr>
          <p:cNvSpPr>
            <a:spLocks noGrp="1"/>
          </p:cNvSpPr>
          <p:nvPr>
            <p:ph type="sldNum" sz="quarter" idx="12"/>
          </p:nvPr>
        </p:nvSpPr>
        <p:spPr/>
        <p:txBody>
          <a:bodyPr/>
          <a:lstStyle/>
          <a:p>
            <a:fld id="{247AD584-935D-094A-A6DA-D3C325EEF6C1}" type="slidenum">
              <a:rPr lang="en-GB" smtClean="0"/>
              <a:t>‹#›</a:t>
            </a:fld>
            <a:endParaRPr lang="en-GB"/>
          </a:p>
        </p:txBody>
      </p:sp>
    </p:spTree>
    <p:extLst>
      <p:ext uri="{BB962C8B-B14F-4D97-AF65-F5344CB8AC3E}">
        <p14:creationId xmlns:p14="http://schemas.microsoft.com/office/powerpoint/2010/main" val="1063834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7C88-8A6C-6D47-81F4-13B4E6317A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19742F-8120-6B4C-8121-FAB1308094E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825457-E95C-0946-AA20-77C44269523C}"/>
              </a:ext>
            </a:extLst>
          </p:cNvPr>
          <p:cNvSpPr>
            <a:spLocks noGrp="1"/>
          </p:cNvSpPr>
          <p:nvPr>
            <p:ph type="dt" sz="half" idx="10"/>
          </p:nvPr>
        </p:nvSpPr>
        <p:spPr/>
        <p:txBody>
          <a:bodyPr/>
          <a:lstStyle/>
          <a:p>
            <a:fld id="{415E0EB3-5843-C54E-8F67-419D86D2D3C6}" type="datetimeFigureOut">
              <a:rPr lang="en-GB" smtClean="0"/>
              <a:t>21/02/2019</a:t>
            </a:fld>
            <a:endParaRPr lang="en-GB"/>
          </a:p>
        </p:txBody>
      </p:sp>
      <p:sp>
        <p:nvSpPr>
          <p:cNvPr id="5" name="Footer Placeholder 4">
            <a:extLst>
              <a:ext uri="{FF2B5EF4-FFF2-40B4-BE49-F238E27FC236}">
                <a16:creationId xmlns:a16="http://schemas.microsoft.com/office/drawing/2014/main" id="{D9A9E007-9FF2-F242-8293-9F003989DB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4E8FB2-89E7-9343-B438-307F21C71489}"/>
              </a:ext>
            </a:extLst>
          </p:cNvPr>
          <p:cNvSpPr>
            <a:spLocks noGrp="1"/>
          </p:cNvSpPr>
          <p:nvPr>
            <p:ph type="sldNum" sz="quarter" idx="12"/>
          </p:nvPr>
        </p:nvSpPr>
        <p:spPr/>
        <p:txBody>
          <a:bodyPr/>
          <a:lstStyle/>
          <a:p>
            <a:fld id="{247AD584-935D-094A-A6DA-D3C325EEF6C1}" type="slidenum">
              <a:rPr lang="en-GB" smtClean="0"/>
              <a:t>‹#›</a:t>
            </a:fld>
            <a:endParaRPr lang="en-GB"/>
          </a:p>
        </p:txBody>
      </p:sp>
    </p:spTree>
    <p:extLst>
      <p:ext uri="{BB962C8B-B14F-4D97-AF65-F5344CB8AC3E}">
        <p14:creationId xmlns:p14="http://schemas.microsoft.com/office/powerpoint/2010/main" val="1710184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342DF-9458-CA40-9639-8A9B6D7E59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2E4CAEC-E635-4E47-8B86-6AFD73203D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BDAE2FA-0571-454D-AD9A-687B05C6B917}"/>
              </a:ext>
            </a:extLst>
          </p:cNvPr>
          <p:cNvSpPr>
            <a:spLocks noGrp="1"/>
          </p:cNvSpPr>
          <p:nvPr>
            <p:ph type="dt" sz="half" idx="10"/>
          </p:nvPr>
        </p:nvSpPr>
        <p:spPr/>
        <p:txBody>
          <a:bodyPr/>
          <a:lstStyle/>
          <a:p>
            <a:fld id="{415E0EB3-5843-C54E-8F67-419D86D2D3C6}" type="datetimeFigureOut">
              <a:rPr lang="en-GB" smtClean="0"/>
              <a:t>21/02/2019</a:t>
            </a:fld>
            <a:endParaRPr lang="en-GB"/>
          </a:p>
        </p:txBody>
      </p:sp>
      <p:sp>
        <p:nvSpPr>
          <p:cNvPr id="5" name="Footer Placeholder 4">
            <a:extLst>
              <a:ext uri="{FF2B5EF4-FFF2-40B4-BE49-F238E27FC236}">
                <a16:creationId xmlns:a16="http://schemas.microsoft.com/office/drawing/2014/main" id="{68778C83-7886-D945-94C1-B6BBE620F2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265D0B-0EF5-CD4D-8311-A9FEEB1D4A14}"/>
              </a:ext>
            </a:extLst>
          </p:cNvPr>
          <p:cNvSpPr>
            <a:spLocks noGrp="1"/>
          </p:cNvSpPr>
          <p:nvPr>
            <p:ph type="sldNum" sz="quarter" idx="12"/>
          </p:nvPr>
        </p:nvSpPr>
        <p:spPr/>
        <p:txBody>
          <a:bodyPr/>
          <a:lstStyle/>
          <a:p>
            <a:fld id="{247AD584-935D-094A-A6DA-D3C325EEF6C1}" type="slidenum">
              <a:rPr lang="en-GB" smtClean="0"/>
              <a:t>‹#›</a:t>
            </a:fld>
            <a:endParaRPr lang="en-GB"/>
          </a:p>
        </p:txBody>
      </p:sp>
    </p:spTree>
    <p:extLst>
      <p:ext uri="{BB962C8B-B14F-4D97-AF65-F5344CB8AC3E}">
        <p14:creationId xmlns:p14="http://schemas.microsoft.com/office/powerpoint/2010/main" val="3380250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A0A5A-EE72-8C49-8231-58EFD39BC0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1B947A-49B0-0B41-9B58-33C65B2C6BF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D34CD4-61DF-8340-AB4F-38A264C4641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728BD87-8CD8-634E-A2FC-EF3184685973}"/>
              </a:ext>
            </a:extLst>
          </p:cNvPr>
          <p:cNvSpPr>
            <a:spLocks noGrp="1"/>
          </p:cNvSpPr>
          <p:nvPr>
            <p:ph type="dt" sz="half" idx="10"/>
          </p:nvPr>
        </p:nvSpPr>
        <p:spPr/>
        <p:txBody>
          <a:bodyPr/>
          <a:lstStyle/>
          <a:p>
            <a:fld id="{415E0EB3-5843-C54E-8F67-419D86D2D3C6}" type="datetimeFigureOut">
              <a:rPr lang="en-GB" smtClean="0"/>
              <a:t>21/02/2019</a:t>
            </a:fld>
            <a:endParaRPr lang="en-GB"/>
          </a:p>
        </p:txBody>
      </p:sp>
      <p:sp>
        <p:nvSpPr>
          <p:cNvPr id="6" name="Footer Placeholder 5">
            <a:extLst>
              <a:ext uri="{FF2B5EF4-FFF2-40B4-BE49-F238E27FC236}">
                <a16:creationId xmlns:a16="http://schemas.microsoft.com/office/drawing/2014/main" id="{13EF2606-24FC-F249-B48F-18BF20F0CA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E02DED-A24D-8C49-9A98-CB7399A63E9E}"/>
              </a:ext>
            </a:extLst>
          </p:cNvPr>
          <p:cNvSpPr>
            <a:spLocks noGrp="1"/>
          </p:cNvSpPr>
          <p:nvPr>
            <p:ph type="sldNum" sz="quarter" idx="12"/>
          </p:nvPr>
        </p:nvSpPr>
        <p:spPr/>
        <p:txBody>
          <a:bodyPr/>
          <a:lstStyle/>
          <a:p>
            <a:fld id="{247AD584-935D-094A-A6DA-D3C325EEF6C1}" type="slidenum">
              <a:rPr lang="en-GB" smtClean="0"/>
              <a:t>‹#›</a:t>
            </a:fld>
            <a:endParaRPr lang="en-GB"/>
          </a:p>
        </p:txBody>
      </p:sp>
    </p:spTree>
    <p:extLst>
      <p:ext uri="{BB962C8B-B14F-4D97-AF65-F5344CB8AC3E}">
        <p14:creationId xmlns:p14="http://schemas.microsoft.com/office/powerpoint/2010/main" val="2471353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38D1C-915A-EE43-A200-10478B9FF93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CF1562-70B8-E04D-85C9-BFA3E2FB22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01C81A-C98D-BC46-A0F6-72D96182F0B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19C012-7772-924C-ACE6-B51C81E931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E628879-9491-3949-9626-4A15CCCC474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1B3A630-4CD5-5C46-9F1D-225A6C809C1C}"/>
              </a:ext>
            </a:extLst>
          </p:cNvPr>
          <p:cNvSpPr>
            <a:spLocks noGrp="1"/>
          </p:cNvSpPr>
          <p:nvPr>
            <p:ph type="dt" sz="half" idx="10"/>
          </p:nvPr>
        </p:nvSpPr>
        <p:spPr/>
        <p:txBody>
          <a:bodyPr/>
          <a:lstStyle/>
          <a:p>
            <a:fld id="{415E0EB3-5843-C54E-8F67-419D86D2D3C6}" type="datetimeFigureOut">
              <a:rPr lang="en-GB" smtClean="0"/>
              <a:t>21/02/2019</a:t>
            </a:fld>
            <a:endParaRPr lang="en-GB"/>
          </a:p>
        </p:txBody>
      </p:sp>
      <p:sp>
        <p:nvSpPr>
          <p:cNvPr id="8" name="Footer Placeholder 7">
            <a:extLst>
              <a:ext uri="{FF2B5EF4-FFF2-40B4-BE49-F238E27FC236}">
                <a16:creationId xmlns:a16="http://schemas.microsoft.com/office/drawing/2014/main" id="{F6218CA0-4405-4A49-96C4-EDD3304B1C7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0AA8BFF-7503-1240-A49E-EF2B28E58D34}"/>
              </a:ext>
            </a:extLst>
          </p:cNvPr>
          <p:cNvSpPr>
            <a:spLocks noGrp="1"/>
          </p:cNvSpPr>
          <p:nvPr>
            <p:ph type="sldNum" sz="quarter" idx="12"/>
          </p:nvPr>
        </p:nvSpPr>
        <p:spPr/>
        <p:txBody>
          <a:bodyPr/>
          <a:lstStyle/>
          <a:p>
            <a:fld id="{247AD584-935D-094A-A6DA-D3C325EEF6C1}" type="slidenum">
              <a:rPr lang="en-GB" smtClean="0"/>
              <a:t>‹#›</a:t>
            </a:fld>
            <a:endParaRPr lang="en-GB"/>
          </a:p>
        </p:txBody>
      </p:sp>
    </p:spTree>
    <p:extLst>
      <p:ext uri="{BB962C8B-B14F-4D97-AF65-F5344CB8AC3E}">
        <p14:creationId xmlns:p14="http://schemas.microsoft.com/office/powerpoint/2010/main" val="3780194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B773C-785C-FA48-99C2-0C95F360956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F41BD49-75F4-5B46-8F7B-21B9CFA50D79}"/>
              </a:ext>
            </a:extLst>
          </p:cNvPr>
          <p:cNvSpPr>
            <a:spLocks noGrp="1"/>
          </p:cNvSpPr>
          <p:nvPr>
            <p:ph type="dt" sz="half" idx="10"/>
          </p:nvPr>
        </p:nvSpPr>
        <p:spPr/>
        <p:txBody>
          <a:bodyPr/>
          <a:lstStyle/>
          <a:p>
            <a:fld id="{415E0EB3-5843-C54E-8F67-419D86D2D3C6}" type="datetimeFigureOut">
              <a:rPr lang="en-GB" smtClean="0"/>
              <a:t>21/02/2019</a:t>
            </a:fld>
            <a:endParaRPr lang="en-GB"/>
          </a:p>
        </p:txBody>
      </p:sp>
      <p:sp>
        <p:nvSpPr>
          <p:cNvPr id="4" name="Footer Placeholder 3">
            <a:extLst>
              <a:ext uri="{FF2B5EF4-FFF2-40B4-BE49-F238E27FC236}">
                <a16:creationId xmlns:a16="http://schemas.microsoft.com/office/drawing/2014/main" id="{BBA92B7A-9C16-7E43-97CE-F0E45A71EFA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91404A4-958E-5742-81A6-D0C0D9FF0AB7}"/>
              </a:ext>
            </a:extLst>
          </p:cNvPr>
          <p:cNvSpPr>
            <a:spLocks noGrp="1"/>
          </p:cNvSpPr>
          <p:nvPr>
            <p:ph type="sldNum" sz="quarter" idx="12"/>
          </p:nvPr>
        </p:nvSpPr>
        <p:spPr/>
        <p:txBody>
          <a:bodyPr/>
          <a:lstStyle/>
          <a:p>
            <a:fld id="{247AD584-935D-094A-A6DA-D3C325EEF6C1}" type="slidenum">
              <a:rPr lang="en-GB" smtClean="0"/>
              <a:t>‹#›</a:t>
            </a:fld>
            <a:endParaRPr lang="en-GB"/>
          </a:p>
        </p:txBody>
      </p:sp>
    </p:spTree>
    <p:extLst>
      <p:ext uri="{BB962C8B-B14F-4D97-AF65-F5344CB8AC3E}">
        <p14:creationId xmlns:p14="http://schemas.microsoft.com/office/powerpoint/2010/main" val="2240655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AD1440-C082-044B-A8AB-02249039B178}"/>
              </a:ext>
            </a:extLst>
          </p:cNvPr>
          <p:cNvSpPr>
            <a:spLocks noGrp="1"/>
          </p:cNvSpPr>
          <p:nvPr>
            <p:ph type="dt" sz="half" idx="10"/>
          </p:nvPr>
        </p:nvSpPr>
        <p:spPr/>
        <p:txBody>
          <a:bodyPr/>
          <a:lstStyle/>
          <a:p>
            <a:fld id="{415E0EB3-5843-C54E-8F67-419D86D2D3C6}" type="datetimeFigureOut">
              <a:rPr lang="en-GB" smtClean="0"/>
              <a:t>21/02/2019</a:t>
            </a:fld>
            <a:endParaRPr lang="en-GB"/>
          </a:p>
        </p:txBody>
      </p:sp>
      <p:sp>
        <p:nvSpPr>
          <p:cNvPr id="3" name="Footer Placeholder 2">
            <a:extLst>
              <a:ext uri="{FF2B5EF4-FFF2-40B4-BE49-F238E27FC236}">
                <a16:creationId xmlns:a16="http://schemas.microsoft.com/office/drawing/2014/main" id="{A8B8C75C-0676-D043-BC98-C9E239484F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478F187-5FDA-1547-8FBB-6F340AE83A95}"/>
              </a:ext>
            </a:extLst>
          </p:cNvPr>
          <p:cNvSpPr>
            <a:spLocks noGrp="1"/>
          </p:cNvSpPr>
          <p:nvPr>
            <p:ph type="sldNum" sz="quarter" idx="12"/>
          </p:nvPr>
        </p:nvSpPr>
        <p:spPr/>
        <p:txBody>
          <a:bodyPr/>
          <a:lstStyle/>
          <a:p>
            <a:fld id="{247AD584-935D-094A-A6DA-D3C325EEF6C1}" type="slidenum">
              <a:rPr lang="en-GB" smtClean="0"/>
              <a:t>‹#›</a:t>
            </a:fld>
            <a:endParaRPr lang="en-GB"/>
          </a:p>
        </p:txBody>
      </p:sp>
    </p:spTree>
    <p:extLst>
      <p:ext uri="{BB962C8B-B14F-4D97-AF65-F5344CB8AC3E}">
        <p14:creationId xmlns:p14="http://schemas.microsoft.com/office/powerpoint/2010/main" val="40850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7F77F-1A76-D94C-8090-AE78919FEE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1EACCC-8089-4D4F-ACF9-640D0986C5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CF87CCE-361D-A84E-A9E0-ACC919B69A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436DA1-33E9-CF48-96F2-BD9E5769D983}"/>
              </a:ext>
            </a:extLst>
          </p:cNvPr>
          <p:cNvSpPr>
            <a:spLocks noGrp="1"/>
          </p:cNvSpPr>
          <p:nvPr>
            <p:ph type="dt" sz="half" idx="10"/>
          </p:nvPr>
        </p:nvSpPr>
        <p:spPr/>
        <p:txBody>
          <a:bodyPr/>
          <a:lstStyle/>
          <a:p>
            <a:fld id="{415E0EB3-5843-C54E-8F67-419D86D2D3C6}" type="datetimeFigureOut">
              <a:rPr lang="en-GB" smtClean="0"/>
              <a:t>21/02/2019</a:t>
            </a:fld>
            <a:endParaRPr lang="en-GB"/>
          </a:p>
        </p:txBody>
      </p:sp>
      <p:sp>
        <p:nvSpPr>
          <p:cNvPr id="6" name="Footer Placeholder 5">
            <a:extLst>
              <a:ext uri="{FF2B5EF4-FFF2-40B4-BE49-F238E27FC236}">
                <a16:creationId xmlns:a16="http://schemas.microsoft.com/office/drawing/2014/main" id="{3BC62F43-2EF4-7F48-BCC7-55CA7532F2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29AAA3-D653-244D-AF2D-218F08BA092D}"/>
              </a:ext>
            </a:extLst>
          </p:cNvPr>
          <p:cNvSpPr>
            <a:spLocks noGrp="1"/>
          </p:cNvSpPr>
          <p:nvPr>
            <p:ph type="sldNum" sz="quarter" idx="12"/>
          </p:nvPr>
        </p:nvSpPr>
        <p:spPr/>
        <p:txBody>
          <a:bodyPr/>
          <a:lstStyle/>
          <a:p>
            <a:fld id="{247AD584-935D-094A-A6DA-D3C325EEF6C1}" type="slidenum">
              <a:rPr lang="en-GB" smtClean="0"/>
              <a:t>‹#›</a:t>
            </a:fld>
            <a:endParaRPr lang="en-GB"/>
          </a:p>
        </p:txBody>
      </p:sp>
    </p:spTree>
    <p:extLst>
      <p:ext uri="{BB962C8B-B14F-4D97-AF65-F5344CB8AC3E}">
        <p14:creationId xmlns:p14="http://schemas.microsoft.com/office/powerpoint/2010/main" val="155235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15AC-F297-7E46-B5EC-8E35AB8759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CB1446A-EFC8-F749-9558-80688980BF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D0C2B5F-E140-7E43-B570-C11110C6B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EF4FB7A-5EC2-E145-A4B5-CD1FC9798EFB}"/>
              </a:ext>
            </a:extLst>
          </p:cNvPr>
          <p:cNvSpPr>
            <a:spLocks noGrp="1"/>
          </p:cNvSpPr>
          <p:nvPr>
            <p:ph type="dt" sz="half" idx="10"/>
          </p:nvPr>
        </p:nvSpPr>
        <p:spPr/>
        <p:txBody>
          <a:bodyPr/>
          <a:lstStyle/>
          <a:p>
            <a:fld id="{415E0EB3-5843-C54E-8F67-419D86D2D3C6}" type="datetimeFigureOut">
              <a:rPr lang="en-GB" smtClean="0"/>
              <a:t>21/02/2019</a:t>
            </a:fld>
            <a:endParaRPr lang="en-GB"/>
          </a:p>
        </p:txBody>
      </p:sp>
      <p:sp>
        <p:nvSpPr>
          <p:cNvPr id="6" name="Footer Placeholder 5">
            <a:extLst>
              <a:ext uri="{FF2B5EF4-FFF2-40B4-BE49-F238E27FC236}">
                <a16:creationId xmlns:a16="http://schemas.microsoft.com/office/drawing/2014/main" id="{C8375780-8C0B-7545-A23A-26DD4158DD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E79F56-9E61-D84D-9F4F-36CE52200D00}"/>
              </a:ext>
            </a:extLst>
          </p:cNvPr>
          <p:cNvSpPr>
            <a:spLocks noGrp="1"/>
          </p:cNvSpPr>
          <p:nvPr>
            <p:ph type="sldNum" sz="quarter" idx="12"/>
          </p:nvPr>
        </p:nvSpPr>
        <p:spPr/>
        <p:txBody>
          <a:bodyPr/>
          <a:lstStyle/>
          <a:p>
            <a:fld id="{247AD584-935D-094A-A6DA-D3C325EEF6C1}" type="slidenum">
              <a:rPr lang="en-GB" smtClean="0"/>
              <a:t>‹#›</a:t>
            </a:fld>
            <a:endParaRPr lang="en-GB"/>
          </a:p>
        </p:txBody>
      </p:sp>
    </p:spTree>
    <p:extLst>
      <p:ext uri="{BB962C8B-B14F-4D97-AF65-F5344CB8AC3E}">
        <p14:creationId xmlns:p14="http://schemas.microsoft.com/office/powerpoint/2010/main" val="1733152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DFC1EF-858A-0B41-8850-9F7A181C21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797126-CFD4-144D-89B8-BFE87F07B0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CDE461-759E-0648-B3E8-D93576AA6F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E0EB3-5843-C54E-8F67-419D86D2D3C6}" type="datetimeFigureOut">
              <a:rPr lang="en-GB" smtClean="0"/>
              <a:t>21/02/2019</a:t>
            </a:fld>
            <a:endParaRPr lang="en-GB"/>
          </a:p>
        </p:txBody>
      </p:sp>
      <p:sp>
        <p:nvSpPr>
          <p:cNvPr id="5" name="Footer Placeholder 4">
            <a:extLst>
              <a:ext uri="{FF2B5EF4-FFF2-40B4-BE49-F238E27FC236}">
                <a16:creationId xmlns:a16="http://schemas.microsoft.com/office/drawing/2014/main" id="{507A79CD-DED4-BF48-9F30-8F2226E41B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EA52668-F4BE-3F48-B9E9-C7A50B6D8B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7AD584-935D-094A-A6DA-D3C325EEF6C1}" type="slidenum">
              <a:rPr lang="en-GB" smtClean="0"/>
              <a:t>‹#›</a:t>
            </a:fld>
            <a:endParaRPr lang="en-GB"/>
          </a:p>
        </p:txBody>
      </p:sp>
    </p:spTree>
    <p:extLst>
      <p:ext uri="{BB962C8B-B14F-4D97-AF65-F5344CB8AC3E}">
        <p14:creationId xmlns:p14="http://schemas.microsoft.com/office/powerpoint/2010/main" val="1040815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1B6B01C-66CE-E943-B584-08AF92896E45}"/>
              </a:ext>
            </a:extLst>
          </p:cNvPr>
          <p:cNvSpPr>
            <a:spLocks noGrp="1"/>
          </p:cNvSpPr>
          <p:nvPr>
            <p:ph type="ctrTitle"/>
          </p:nvPr>
        </p:nvSpPr>
        <p:spPr>
          <a:xfrm>
            <a:off x="1848465" y="3298722"/>
            <a:ext cx="8495070" cy="1784402"/>
          </a:xfrm>
        </p:spPr>
        <p:txBody>
          <a:bodyPr anchor="b">
            <a:normAutofit/>
          </a:bodyPr>
          <a:lstStyle/>
          <a:p>
            <a:r>
              <a:rPr lang="en-GB" sz="5100" cap="all" dirty="0">
                <a:solidFill>
                  <a:srgbClr val="FFFFFF"/>
                </a:solidFill>
              </a:rPr>
              <a:t>VOLUNTEERING REFLECTIONS</a:t>
            </a:r>
            <a:br>
              <a:rPr lang="en-GB" sz="5100" cap="all" dirty="0">
                <a:solidFill>
                  <a:srgbClr val="FFFFFF"/>
                </a:solidFill>
              </a:rPr>
            </a:br>
            <a:endParaRPr lang="en-GB" sz="5100" dirty="0">
              <a:solidFill>
                <a:srgbClr val="FFFFFF"/>
              </a:solidFill>
            </a:endParaRPr>
          </a:p>
        </p:txBody>
      </p:sp>
      <p:sp>
        <p:nvSpPr>
          <p:cNvPr id="11" name="Oval 10">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Thought bubble">
            <a:extLst>
              <a:ext uri="{FF2B5EF4-FFF2-40B4-BE49-F238E27FC236}">
                <a16:creationId xmlns:a16="http://schemas.microsoft.com/office/drawing/2014/main" id="{8F9FCE9A-9AE2-4D73-82AF-31AD8888DE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264" y="1371601"/>
            <a:ext cx="1175474" cy="1175474"/>
          </a:xfrm>
          <a:prstGeom prst="rect">
            <a:avLst/>
          </a:prstGeom>
        </p:spPr>
      </p:pic>
    </p:spTree>
    <p:extLst>
      <p:ext uri="{BB962C8B-B14F-4D97-AF65-F5344CB8AC3E}">
        <p14:creationId xmlns:p14="http://schemas.microsoft.com/office/powerpoint/2010/main" val="1064327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C7F432-9E6C-CF4D-B91D-797826AB3525}"/>
              </a:ext>
            </a:extLst>
          </p:cNvPr>
          <p:cNvSpPr>
            <a:spLocks noGrp="1"/>
          </p:cNvSpPr>
          <p:nvPr>
            <p:ph idx="1"/>
          </p:nvPr>
        </p:nvSpPr>
        <p:spPr>
          <a:xfrm>
            <a:off x="93518" y="2506662"/>
            <a:ext cx="12004964" cy="4351338"/>
          </a:xfrm>
        </p:spPr>
        <p:txBody>
          <a:bodyPr>
            <a:normAutofit/>
          </a:bodyPr>
          <a:lstStyle/>
          <a:p>
            <a:pPr marL="0" indent="0" algn="ctr">
              <a:buNone/>
            </a:pPr>
            <a:r>
              <a:rPr lang="en-GB" sz="4800" dirty="0">
                <a:latin typeface="Vijaya" panose="020B0604020202020204" pitchFamily="34" charset="0"/>
                <a:ea typeface="Brush Script MT" panose="03060802040406070304" pitchFamily="66" charset="-122"/>
                <a:cs typeface="Vijaya" panose="020B0604020202020204" pitchFamily="34" charset="0"/>
              </a:rPr>
              <a:t>“A world of volunteers is a world that moves forward” - Steph</a:t>
            </a:r>
          </a:p>
        </p:txBody>
      </p:sp>
    </p:spTree>
    <p:extLst>
      <p:ext uri="{BB962C8B-B14F-4D97-AF65-F5344CB8AC3E}">
        <p14:creationId xmlns:p14="http://schemas.microsoft.com/office/powerpoint/2010/main" val="365030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1E141-9C69-844D-A25C-D73ED3154064}"/>
              </a:ext>
            </a:extLst>
          </p:cNvPr>
          <p:cNvSpPr>
            <a:spLocks noGrp="1"/>
          </p:cNvSpPr>
          <p:nvPr>
            <p:ph type="title"/>
          </p:nvPr>
        </p:nvSpPr>
        <p:spPr>
          <a:xfrm>
            <a:off x="1136428" y="627564"/>
            <a:ext cx="7474172" cy="1325563"/>
          </a:xfrm>
        </p:spPr>
        <p:txBody>
          <a:bodyPr vert="horz" lIns="91440" tIns="45720" rIns="91440" bIns="45720" rtlCol="0">
            <a:normAutofit/>
          </a:bodyPr>
          <a:lstStyle/>
          <a:p>
            <a:r>
              <a:rPr lang="en-US" sz="3400"/>
              <a:t>How your volunteering has impacted you</a:t>
            </a:r>
            <a:br>
              <a:rPr lang="en-US" sz="3400"/>
            </a:br>
            <a:endParaRPr lang="en-US" sz="3400"/>
          </a:p>
        </p:txBody>
      </p:sp>
      <p:sp>
        <p:nvSpPr>
          <p:cNvPr id="11" name="Content Placeholder 10">
            <a:extLst>
              <a:ext uri="{FF2B5EF4-FFF2-40B4-BE49-F238E27FC236}">
                <a16:creationId xmlns:a16="http://schemas.microsoft.com/office/drawing/2014/main" id="{19C456BA-752C-9044-A116-5746B154C550}"/>
              </a:ext>
            </a:extLst>
          </p:cNvPr>
          <p:cNvSpPr>
            <a:spLocks noGrp="1"/>
          </p:cNvSpPr>
          <p:nvPr>
            <p:ph idx="1"/>
          </p:nvPr>
        </p:nvSpPr>
        <p:spPr>
          <a:xfrm>
            <a:off x="1136429" y="2278173"/>
            <a:ext cx="6467867" cy="3450613"/>
          </a:xfrm>
        </p:spPr>
        <p:txBody>
          <a:bodyPr anchor="ctr">
            <a:normAutofit/>
          </a:bodyPr>
          <a:lstStyle/>
          <a:p>
            <a:pPr marL="0" indent="0">
              <a:buNone/>
            </a:pPr>
            <a:r>
              <a:rPr lang="en-GB" sz="2200" dirty="0"/>
              <a:t>Volunteering has made me a better person in whole, its helped with my patience, I now know to take a breath and just deal with what the situation is. Its also sparked a passion and willingness to help others, ever since I was little I liked the feeling of helping people and when I realised I could do that through volunteering, I never looked back. Its made me more confident in not only myself but my decision making and putting trust into what I do but it has also booked my confidence in speaking to a large group of people and being sociable as that has always been an issue due to anxiety. </a:t>
            </a:r>
          </a:p>
          <a:p>
            <a:endParaRPr lang="en-GB" sz="2200" dirty="0"/>
          </a:p>
          <a:p>
            <a:endParaRPr lang="en-GB" sz="2200" dirty="0"/>
          </a:p>
        </p:txBody>
      </p:sp>
      <p:sp>
        <p:nvSpPr>
          <p:cNvPr id="30" name="Rectangle 2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Head with Gears">
            <a:extLst>
              <a:ext uri="{FF2B5EF4-FFF2-40B4-BE49-F238E27FC236}">
                <a16:creationId xmlns:a16="http://schemas.microsoft.com/office/drawing/2014/main" id="{1C408E91-56B1-428B-90D1-10296E8E91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713223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8">
            <a:extLst>
              <a:ext uri="{FF2B5EF4-FFF2-40B4-BE49-F238E27FC236}">
                <a16:creationId xmlns:a16="http://schemas.microsoft.com/office/drawing/2014/main" id="{56827C3C-D52F-46CE-A441-3CD6A1A6A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 y="0"/>
            <a:ext cx="12192000" cy="6858000"/>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0">
            <a:extLst>
              <a:ext uri="{FF2B5EF4-FFF2-40B4-BE49-F238E27FC236}">
                <a16:creationId xmlns:a16="http://schemas.microsoft.com/office/drawing/2014/main" id="{F52A8B51-0A89-497B-B882-6658E029A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6457BD6-9611-0D46-8373-02EC23FA1CB4}"/>
              </a:ext>
            </a:extLst>
          </p:cNvPr>
          <p:cNvPicPr>
            <a:picLocks noChangeAspect="1"/>
          </p:cNvPicPr>
          <p:nvPr/>
        </p:nvPicPr>
        <p:blipFill>
          <a:blip r:embed="rId2"/>
          <a:stretch>
            <a:fillRect/>
          </a:stretch>
        </p:blipFill>
        <p:spPr>
          <a:xfrm>
            <a:off x="965200" y="1509611"/>
            <a:ext cx="2879083" cy="3838777"/>
          </a:xfrm>
          <a:prstGeom prst="rect">
            <a:avLst/>
          </a:prstGeom>
        </p:spPr>
      </p:pic>
      <p:sp>
        <p:nvSpPr>
          <p:cNvPr id="23" name="Rectangle 22">
            <a:extLst>
              <a:ext uri="{FF2B5EF4-FFF2-40B4-BE49-F238E27FC236}">
                <a16:creationId xmlns:a16="http://schemas.microsoft.com/office/drawing/2014/main" id="{EB1CEFBF-6F09-4052-862B-E219DA157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6882"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4">
            <a:extLst>
              <a:ext uri="{FF2B5EF4-FFF2-40B4-BE49-F238E27FC236}">
                <a16:creationId xmlns:a16="http://schemas.microsoft.com/office/drawing/2014/main" id="{F2D3EBDD-797B-3046-8939-9B4ECCA54092}"/>
              </a:ext>
            </a:extLst>
          </p:cNvPr>
          <p:cNvPicPr>
            <a:picLocks noGrp="1" noChangeAspect="1"/>
          </p:cNvPicPr>
          <p:nvPr>
            <p:ph idx="1"/>
          </p:nvPr>
        </p:nvPicPr>
        <p:blipFill>
          <a:blip r:embed="rId3"/>
          <a:stretch>
            <a:fillRect/>
          </a:stretch>
        </p:blipFill>
        <p:spPr>
          <a:xfrm>
            <a:off x="4647976" y="1509267"/>
            <a:ext cx="2880360" cy="3840480"/>
          </a:xfrm>
          <a:prstGeom prst="rect">
            <a:avLst/>
          </a:prstGeom>
        </p:spPr>
      </p:pic>
      <p:sp>
        <p:nvSpPr>
          <p:cNvPr id="25" name="Rectangle 24">
            <a:extLst>
              <a:ext uri="{FF2B5EF4-FFF2-40B4-BE49-F238E27FC236}">
                <a16:creationId xmlns:a16="http://schemas.microsoft.com/office/drawing/2014/main" id="{BCB5D417-2A71-445D-B4C7-9E814D633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284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CE76C5E-F0EF-6244-89C4-33F82870B81A}"/>
              </a:ext>
            </a:extLst>
          </p:cNvPr>
          <p:cNvPicPr>
            <a:picLocks noChangeAspect="1"/>
          </p:cNvPicPr>
          <p:nvPr/>
        </p:nvPicPr>
        <p:blipFill>
          <a:blip r:embed="rId4"/>
          <a:stretch>
            <a:fillRect/>
          </a:stretch>
        </p:blipFill>
        <p:spPr>
          <a:xfrm>
            <a:off x="8071283" y="1206572"/>
            <a:ext cx="3474112" cy="4383737"/>
          </a:xfrm>
          <a:prstGeom prst="rect">
            <a:avLst/>
          </a:prstGeom>
        </p:spPr>
      </p:pic>
    </p:spTree>
    <p:extLst>
      <p:ext uri="{BB962C8B-B14F-4D97-AF65-F5344CB8AC3E}">
        <p14:creationId xmlns:p14="http://schemas.microsoft.com/office/powerpoint/2010/main" val="2387177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26D89F9-3989-D746-AAD0-BA047AAA0D67}"/>
              </a:ext>
            </a:extLst>
          </p:cNvPr>
          <p:cNvPicPr>
            <a:picLocks noChangeAspect="1"/>
          </p:cNvPicPr>
          <p:nvPr/>
        </p:nvPicPr>
        <p:blipFill rotWithShape="1">
          <a:blip r:embed="rId2"/>
          <a:srcRect t="1" r="-3" b="36503"/>
          <a:stretch/>
        </p:blipFill>
        <p:spPr>
          <a:xfrm>
            <a:off x="20" y="10"/>
            <a:ext cx="4003019" cy="3388883"/>
          </a:xfrm>
          <a:prstGeom prst="rect">
            <a:avLst/>
          </a:prstGeom>
        </p:spPr>
      </p:pic>
      <p:pic>
        <p:nvPicPr>
          <p:cNvPr id="7" name="Picture 6">
            <a:extLst>
              <a:ext uri="{FF2B5EF4-FFF2-40B4-BE49-F238E27FC236}">
                <a16:creationId xmlns:a16="http://schemas.microsoft.com/office/drawing/2014/main" id="{452BF45E-3B61-FC41-973D-1310F6831E88}"/>
              </a:ext>
            </a:extLst>
          </p:cNvPr>
          <p:cNvPicPr>
            <a:picLocks noChangeAspect="1"/>
          </p:cNvPicPr>
          <p:nvPr/>
        </p:nvPicPr>
        <p:blipFill rotWithShape="1">
          <a:blip r:embed="rId3"/>
          <a:srcRect t="5128" r="-3" b="31376"/>
          <a:stretch/>
        </p:blipFill>
        <p:spPr>
          <a:xfrm>
            <a:off x="20" y="3469102"/>
            <a:ext cx="4003019" cy="3388893"/>
          </a:xfrm>
          <a:prstGeom prst="rect">
            <a:avLst/>
          </a:prstGeom>
        </p:spPr>
      </p:pic>
      <p:pic>
        <p:nvPicPr>
          <p:cNvPr id="18" name="Content Placeholder 4">
            <a:extLst>
              <a:ext uri="{FF2B5EF4-FFF2-40B4-BE49-F238E27FC236}">
                <a16:creationId xmlns:a16="http://schemas.microsoft.com/office/drawing/2014/main" id="{CD9F5E5F-B11B-5343-86BE-0FA8776A9E3C}"/>
              </a:ext>
            </a:extLst>
          </p:cNvPr>
          <p:cNvPicPr>
            <a:picLocks noChangeAspect="1"/>
          </p:cNvPicPr>
          <p:nvPr/>
        </p:nvPicPr>
        <p:blipFill rotWithShape="1">
          <a:blip r:embed="rId4"/>
          <a:srcRect r="-2" b="11157"/>
          <a:stretch/>
        </p:blipFill>
        <p:spPr>
          <a:xfrm>
            <a:off x="4094479" y="10"/>
            <a:ext cx="4014047" cy="6857990"/>
          </a:xfrm>
          <a:prstGeom prst="rect">
            <a:avLst/>
          </a:prstGeom>
        </p:spPr>
      </p:pic>
      <p:pic>
        <p:nvPicPr>
          <p:cNvPr id="15" name="Picture 14">
            <a:extLst>
              <a:ext uri="{FF2B5EF4-FFF2-40B4-BE49-F238E27FC236}">
                <a16:creationId xmlns:a16="http://schemas.microsoft.com/office/drawing/2014/main" id="{695D20B4-F4F0-D043-99A8-461E56EF699F}"/>
              </a:ext>
            </a:extLst>
          </p:cNvPr>
          <p:cNvPicPr>
            <a:picLocks noChangeAspect="1"/>
          </p:cNvPicPr>
          <p:nvPr/>
        </p:nvPicPr>
        <p:blipFill rotWithShape="1">
          <a:blip r:embed="rId5"/>
          <a:srcRect t="11960" r="4" b="4"/>
          <a:stretch/>
        </p:blipFill>
        <p:spPr>
          <a:xfrm>
            <a:off x="8188960" y="10"/>
            <a:ext cx="4003039" cy="3383270"/>
          </a:xfrm>
          <a:prstGeom prst="rect">
            <a:avLst/>
          </a:prstGeom>
        </p:spPr>
      </p:pic>
      <p:pic>
        <p:nvPicPr>
          <p:cNvPr id="11" name="Picture 10">
            <a:extLst>
              <a:ext uri="{FF2B5EF4-FFF2-40B4-BE49-F238E27FC236}">
                <a16:creationId xmlns:a16="http://schemas.microsoft.com/office/drawing/2014/main" id="{33AFEF75-8718-9043-AC8A-923E5FDA9A02}"/>
              </a:ext>
            </a:extLst>
          </p:cNvPr>
          <p:cNvPicPr>
            <a:picLocks noChangeAspect="1"/>
          </p:cNvPicPr>
          <p:nvPr/>
        </p:nvPicPr>
        <p:blipFill rotWithShape="1">
          <a:blip r:embed="rId6"/>
          <a:srcRect l="7689" r="3960" b="-3"/>
          <a:stretch/>
        </p:blipFill>
        <p:spPr>
          <a:xfrm>
            <a:off x="8199966" y="3469102"/>
            <a:ext cx="3992034" cy="3388893"/>
          </a:xfrm>
          <a:prstGeom prst="rect">
            <a:avLst/>
          </a:prstGeom>
        </p:spPr>
      </p:pic>
    </p:spTree>
    <p:extLst>
      <p:ext uri="{BB962C8B-B14F-4D97-AF65-F5344CB8AC3E}">
        <p14:creationId xmlns:p14="http://schemas.microsoft.com/office/powerpoint/2010/main" val="371244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D09DDE7-15F9-974D-A064-898DB61E97BF}"/>
              </a:ext>
            </a:extLst>
          </p:cNvPr>
          <p:cNvSpPr>
            <a:spLocks noGrp="1"/>
          </p:cNvSpPr>
          <p:nvPr>
            <p:ph type="title"/>
          </p:nvPr>
        </p:nvSpPr>
        <p:spPr>
          <a:xfrm>
            <a:off x="838200" y="631825"/>
            <a:ext cx="10515600" cy="1325563"/>
          </a:xfrm>
        </p:spPr>
        <p:txBody>
          <a:bodyPr vert="horz" lIns="91440" tIns="45720" rIns="91440" bIns="45720" rtlCol="0">
            <a:normAutofit/>
          </a:bodyPr>
          <a:lstStyle/>
          <a:p>
            <a:r>
              <a:rPr lang="en-US" sz="3100"/>
              <a:t>How your volunteering has impacted the community and others</a:t>
            </a:r>
            <a:br>
              <a:rPr lang="en-US" sz="3100" kern="1200">
                <a:latin typeface="+mj-lt"/>
                <a:ea typeface="+mj-ea"/>
                <a:cs typeface="+mj-cs"/>
              </a:rPr>
            </a:br>
            <a:endParaRPr lang="en-US" sz="3100" kern="1200">
              <a:latin typeface="+mj-lt"/>
              <a:ea typeface="+mj-ea"/>
              <a:cs typeface="+mj-cs"/>
            </a:endParaRPr>
          </a:p>
        </p:txBody>
      </p:sp>
      <p:sp>
        <p:nvSpPr>
          <p:cNvPr id="3" name="Content Placeholder 2">
            <a:extLst>
              <a:ext uri="{FF2B5EF4-FFF2-40B4-BE49-F238E27FC236}">
                <a16:creationId xmlns:a16="http://schemas.microsoft.com/office/drawing/2014/main" id="{4E4F66E5-3C8D-504C-BAA3-20EF8A1E4760}"/>
              </a:ext>
            </a:extLst>
          </p:cNvPr>
          <p:cNvSpPr>
            <a:spLocks noGrp="1"/>
          </p:cNvSpPr>
          <p:nvPr>
            <p:ph idx="1"/>
          </p:nvPr>
        </p:nvSpPr>
        <p:spPr>
          <a:xfrm>
            <a:off x="838200" y="2057400"/>
            <a:ext cx="10515600" cy="3871762"/>
          </a:xfrm>
        </p:spPr>
        <p:txBody>
          <a:bodyPr>
            <a:normAutofit/>
          </a:bodyPr>
          <a:lstStyle/>
          <a:p>
            <a:pPr marL="0" indent="0">
              <a:buNone/>
            </a:pPr>
            <a:r>
              <a:rPr lang="en-GB" sz="1700"/>
              <a:t>Feedback given from people who I help has been that I'm always there, they can rely on me because I get things done, I always say yes to everything and I always go the extra mile to help, they also say that I make them smile and they are always happy to see me. Quite a few times I've jumped in and helped when others couldn't and that sometimes has really saved them because I could of just said no but by saying yes and getting stuck in I've gotten them out of sticky situations and been there for them. Ive created a happy place no matter where I am, I make sure I bring smiles, laughter and some sense of humour and spread that around everyone so when others may be having a bad day I've made sure to lighten the mood and get everyone in a positive spirit which can really have an impact on an atmosphere. I also help people feel like they have achieved something massive so at basketball I take time to sit with individuals who need help either practising how to bounce a ball or shoot in a small hoop and by being able to share my own knowledge and experience and pass it on to them, its a big thing to witness and then when they achieve their goal and I see them with a beaming smile and laughing with joy, thats all worth while, that is the thing that keeps me motivated because I know I have impacted their life some how and helped them. I also do a lot of media work and help promote events and just the club in general which means other people get to see it and they then come along and because they come along they then find something they absolutely love and just by creating that poster and getting it out there its meant someone has seen it and suddenly found a sport they love and adore. </a:t>
            </a:r>
          </a:p>
          <a:p>
            <a:pPr marL="0" indent="0">
              <a:buNone/>
            </a:pPr>
            <a:endParaRPr lang="en-GB" sz="1700"/>
          </a:p>
        </p:txBody>
      </p:sp>
    </p:spTree>
    <p:extLst>
      <p:ext uri="{BB962C8B-B14F-4D97-AF65-F5344CB8AC3E}">
        <p14:creationId xmlns:p14="http://schemas.microsoft.com/office/powerpoint/2010/main" val="707375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0E09306-5281-304B-AE91-DF9013217533}"/>
              </a:ext>
            </a:extLst>
          </p:cNvPr>
          <p:cNvPicPr>
            <a:picLocks noGrp="1" noChangeAspect="1"/>
          </p:cNvPicPr>
          <p:nvPr>
            <p:ph idx="1"/>
          </p:nvPr>
        </p:nvPicPr>
        <p:blipFill rotWithShape="1">
          <a:blip r:embed="rId3"/>
          <a:srcRect r="2" b="238"/>
          <a:stretch/>
        </p:blipFill>
        <p:spPr>
          <a:xfrm>
            <a:off x="6887044" y="-1"/>
            <a:ext cx="4661488" cy="3104208"/>
          </a:xfrm>
          <a:prstGeom prst="rect">
            <a:avLst/>
          </a:prstGeom>
        </p:spPr>
      </p:pic>
      <p:pic>
        <p:nvPicPr>
          <p:cNvPr id="7" name="Picture 6">
            <a:extLst>
              <a:ext uri="{FF2B5EF4-FFF2-40B4-BE49-F238E27FC236}">
                <a16:creationId xmlns:a16="http://schemas.microsoft.com/office/drawing/2014/main" id="{489CA6A6-545B-8849-AF8E-4CA26EFBC1E3}"/>
              </a:ext>
            </a:extLst>
          </p:cNvPr>
          <p:cNvPicPr>
            <a:picLocks noChangeAspect="1"/>
          </p:cNvPicPr>
          <p:nvPr/>
        </p:nvPicPr>
        <p:blipFill rotWithShape="1">
          <a:blip r:embed="rId4"/>
          <a:srcRect r="-1" b="12180"/>
          <a:stretch/>
        </p:blipFill>
        <p:spPr>
          <a:xfrm>
            <a:off x="5419264" y="3265081"/>
            <a:ext cx="6129269" cy="3592925"/>
          </a:xfrm>
          <a:prstGeom prst="rect">
            <a:avLst/>
          </a:prstGeom>
        </p:spPr>
      </p:pic>
      <p:pic>
        <p:nvPicPr>
          <p:cNvPr id="9" name="Picture 8">
            <a:extLst>
              <a:ext uri="{FF2B5EF4-FFF2-40B4-BE49-F238E27FC236}">
                <a16:creationId xmlns:a16="http://schemas.microsoft.com/office/drawing/2014/main" id="{F6C61710-32EB-6145-BD72-37574878883D}"/>
              </a:ext>
            </a:extLst>
          </p:cNvPr>
          <p:cNvPicPr>
            <a:picLocks noChangeAspect="1"/>
          </p:cNvPicPr>
          <p:nvPr/>
        </p:nvPicPr>
        <p:blipFill rotWithShape="1">
          <a:blip r:embed="rId5"/>
          <a:srcRect t="7354" r="1" b="6719"/>
          <a:stretch/>
        </p:blipFill>
        <p:spPr>
          <a:xfrm>
            <a:off x="643467" y="-6"/>
            <a:ext cx="6082711" cy="3920044"/>
          </a:xfrm>
          <a:custGeom>
            <a:avLst/>
            <a:gdLst>
              <a:gd name="connsiteX0" fmla="*/ 0 w 6082711"/>
              <a:gd name="connsiteY0" fmla="*/ 0 h 3920044"/>
              <a:gd name="connsiteX1" fmla="*/ 6082711 w 6082711"/>
              <a:gd name="connsiteY1" fmla="*/ 0 h 3920044"/>
              <a:gd name="connsiteX2" fmla="*/ 6082711 w 6082711"/>
              <a:gd name="connsiteY2" fmla="*/ 3103225 h 3920044"/>
              <a:gd name="connsiteX3" fmla="*/ 4614930 w 6082711"/>
              <a:gd name="connsiteY3" fmla="*/ 3103225 h 3920044"/>
              <a:gd name="connsiteX4" fmla="*/ 4614930 w 6082711"/>
              <a:gd name="connsiteY4" fmla="*/ 3920044 h 3920044"/>
              <a:gd name="connsiteX5" fmla="*/ 0 w 6082711"/>
              <a:gd name="connsiteY5" fmla="*/ 3920044 h 39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2711" h="3920044">
                <a:moveTo>
                  <a:pt x="0" y="0"/>
                </a:moveTo>
                <a:lnTo>
                  <a:pt x="6082711" y="0"/>
                </a:lnTo>
                <a:lnTo>
                  <a:pt x="6082711" y="3103225"/>
                </a:lnTo>
                <a:lnTo>
                  <a:pt x="4614930" y="3103225"/>
                </a:lnTo>
                <a:lnTo>
                  <a:pt x="4614930" y="3920044"/>
                </a:lnTo>
                <a:lnTo>
                  <a:pt x="0" y="3920044"/>
                </a:lnTo>
                <a:close/>
              </a:path>
            </a:pathLst>
          </a:custGeom>
        </p:spPr>
      </p:pic>
      <p:pic>
        <p:nvPicPr>
          <p:cNvPr id="11" name="Picture 10">
            <a:extLst>
              <a:ext uri="{FF2B5EF4-FFF2-40B4-BE49-F238E27FC236}">
                <a16:creationId xmlns:a16="http://schemas.microsoft.com/office/drawing/2014/main" id="{9C7FDE99-DF81-E247-A3C6-DCD34E70E470}"/>
              </a:ext>
            </a:extLst>
          </p:cNvPr>
          <p:cNvPicPr>
            <a:picLocks noChangeAspect="1"/>
          </p:cNvPicPr>
          <p:nvPr/>
        </p:nvPicPr>
        <p:blipFill rotWithShape="1">
          <a:blip r:embed="rId6"/>
          <a:srcRect t="16423" r="1" b="21275"/>
          <a:stretch/>
        </p:blipFill>
        <p:spPr>
          <a:xfrm>
            <a:off x="643468" y="4080064"/>
            <a:ext cx="4614333" cy="2156145"/>
          </a:xfrm>
          <a:prstGeom prst="rect">
            <a:avLst/>
          </a:prstGeom>
        </p:spPr>
      </p:pic>
    </p:spTree>
    <p:extLst>
      <p:ext uri="{BB962C8B-B14F-4D97-AF65-F5344CB8AC3E}">
        <p14:creationId xmlns:p14="http://schemas.microsoft.com/office/powerpoint/2010/main" val="1624035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0">
            <a:extLst>
              <a:ext uri="{FF2B5EF4-FFF2-40B4-BE49-F238E27FC236}">
                <a16:creationId xmlns:a16="http://schemas.microsoft.com/office/drawing/2014/main" id="{56827C3C-D52F-46CE-A441-3CD6A1A6A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 y="0"/>
            <a:ext cx="12192000" cy="6858000"/>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2">
            <a:extLst>
              <a:ext uri="{FF2B5EF4-FFF2-40B4-BE49-F238E27FC236}">
                <a16:creationId xmlns:a16="http://schemas.microsoft.com/office/drawing/2014/main" id="{F52A8B51-0A89-497B-B882-6658E029A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1282FBC-E550-9E4C-84F5-C3E656505486}"/>
              </a:ext>
            </a:extLst>
          </p:cNvPr>
          <p:cNvPicPr>
            <a:picLocks noChangeAspect="1"/>
          </p:cNvPicPr>
          <p:nvPr/>
        </p:nvPicPr>
        <p:blipFill>
          <a:blip r:embed="rId2"/>
          <a:stretch>
            <a:fillRect/>
          </a:stretch>
        </p:blipFill>
        <p:spPr>
          <a:xfrm>
            <a:off x="965200" y="1394312"/>
            <a:ext cx="2879083" cy="4069375"/>
          </a:xfrm>
          <a:prstGeom prst="rect">
            <a:avLst/>
          </a:prstGeom>
        </p:spPr>
      </p:pic>
      <p:sp>
        <p:nvSpPr>
          <p:cNvPr id="25" name="Rectangle 24">
            <a:extLst>
              <a:ext uri="{FF2B5EF4-FFF2-40B4-BE49-F238E27FC236}">
                <a16:creationId xmlns:a16="http://schemas.microsoft.com/office/drawing/2014/main" id="{EB1CEFBF-6F09-4052-862B-E219DA157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6882"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7FD8DB9-64E4-AE43-B3C4-B4F317D8D0D9}"/>
              </a:ext>
            </a:extLst>
          </p:cNvPr>
          <p:cNvPicPr>
            <a:picLocks noChangeAspect="1"/>
          </p:cNvPicPr>
          <p:nvPr/>
        </p:nvPicPr>
        <p:blipFill>
          <a:blip r:embed="rId3"/>
          <a:stretch>
            <a:fillRect/>
          </a:stretch>
        </p:blipFill>
        <p:spPr>
          <a:xfrm>
            <a:off x="4647976" y="1393917"/>
            <a:ext cx="2880360" cy="4071180"/>
          </a:xfrm>
          <a:prstGeom prst="rect">
            <a:avLst/>
          </a:prstGeom>
        </p:spPr>
      </p:pic>
      <p:sp>
        <p:nvSpPr>
          <p:cNvPr id="27" name="Rectangle 26">
            <a:extLst>
              <a:ext uri="{FF2B5EF4-FFF2-40B4-BE49-F238E27FC236}">
                <a16:creationId xmlns:a16="http://schemas.microsoft.com/office/drawing/2014/main" id="{BCB5D417-2A71-445D-B4C7-9E814D633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284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3089BE0-B5D7-9249-9E6F-6743633C1961}"/>
              </a:ext>
            </a:extLst>
          </p:cNvPr>
          <p:cNvPicPr>
            <a:picLocks noChangeAspect="1"/>
          </p:cNvPicPr>
          <p:nvPr/>
        </p:nvPicPr>
        <p:blipFill>
          <a:blip r:embed="rId4"/>
          <a:stretch>
            <a:fillRect/>
          </a:stretch>
        </p:blipFill>
        <p:spPr>
          <a:xfrm>
            <a:off x="8343941" y="1508759"/>
            <a:ext cx="2880360" cy="3840480"/>
          </a:xfrm>
          <a:prstGeom prst="rect">
            <a:avLst/>
          </a:prstGeom>
        </p:spPr>
      </p:pic>
    </p:spTree>
    <p:extLst>
      <p:ext uri="{BB962C8B-B14F-4D97-AF65-F5344CB8AC3E}">
        <p14:creationId xmlns:p14="http://schemas.microsoft.com/office/powerpoint/2010/main" val="886361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2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7" name="Group 2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4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3" name="Group 5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54" name="Rectangle 5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Rectangle 5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E2A29302-BD56-724B-9C8B-7E667AB6C947}"/>
              </a:ext>
            </a:extLst>
          </p:cNvPr>
          <p:cNvSpPr>
            <a:spLocks noGrp="1"/>
          </p:cNvSpPr>
          <p:nvPr>
            <p:ph type="title"/>
          </p:nvPr>
        </p:nvSpPr>
        <p:spPr>
          <a:xfrm>
            <a:off x="904877" y="2415322"/>
            <a:ext cx="3451730" cy="2399869"/>
          </a:xfrm>
        </p:spPr>
        <p:txBody>
          <a:bodyPr vert="horz" lIns="91440" tIns="45720" rIns="91440" bIns="45720" rtlCol="0">
            <a:normAutofit/>
          </a:bodyPr>
          <a:lstStyle/>
          <a:p>
            <a:pPr algn="ctr"/>
            <a:r>
              <a:rPr lang="en-US" sz="3400" kern="1200">
                <a:solidFill>
                  <a:srgbClr val="FFFFFF"/>
                </a:solidFill>
                <a:latin typeface="+mj-lt"/>
                <a:ea typeface="+mj-ea"/>
                <a:cs typeface="+mj-cs"/>
              </a:rPr>
              <a:t>Your volunteering and it's impact on your future career</a:t>
            </a:r>
            <a:br>
              <a:rPr lang="en-US" sz="3400" kern="1200">
                <a:solidFill>
                  <a:srgbClr val="FFFFFF"/>
                </a:solidFill>
                <a:latin typeface="+mj-lt"/>
                <a:ea typeface="+mj-ea"/>
                <a:cs typeface="+mj-cs"/>
              </a:rPr>
            </a:br>
            <a:endParaRPr lang="en-US" sz="3400" kern="1200">
              <a:solidFill>
                <a:srgbClr val="FFFFFF"/>
              </a:solidFill>
              <a:latin typeface="+mj-lt"/>
              <a:ea typeface="+mj-ea"/>
              <a:cs typeface="+mj-cs"/>
            </a:endParaRPr>
          </a:p>
        </p:txBody>
      </p:sp>
      <p:sp>
        <p:nvSpPr>
          <p:cNvPr id="15" name="Content Placeholder 14">
            <a:extLst>
              <a:ext uri="{FF2B5EF4-FFF2-40B4-BE49-F238E27FC236}">
                <a16:creationId xmlns:a16="http://schemas.microsoft.com/office/drawing/2014/main" id="{C1B4DF10-BEBF-6C4A-9159-22482BFF5476}"/>
              </a:ext>
            </a:extLst>
          </p:cNvPr>
          <p:cNvSpPr>
            <a:spLocks noGrp="1"/>
          </p:cNvSpPr>
          <p:nvPr>
            <p:ph idx="1"/>
          </p:nvPr>
        </p:nvSpPr>
        <p:spPr>
          <a:xfrm>
            <a:off x="5120640" y="804672"/>
            <a:ext cx="6281928" cy="5248656"/>
          </a:xfrm>
        </p:spPr>
        <p:txBody>
          <a:bodyPr anchor="ctr">
            <a:normAutofit/>
          </a:bodyPr>
          <a:lstStyle/>
          <a:p>
            <a:pPr marL="0" indent="0">
              <a:buNone/>
            </a:pPr>
            <a:r>
              <a:rPr lang="en-GB" sz="2000"/>
              <a:t>The volunteering that I've done over the years has definitely not only built me up to a point where I can go into work and be ok but also opened up many doors for me that I would never of come across if I hadn't of volunteered, its also shown my skills and helped me add new things onto my CV which makes me more employable. Its meant that employers will look at my CV and see the vast range of places I volunteer but also all the skills and achievements listed which if they ask about I can really go into depth about. It has taught me valuable life skills to and helped me with my own independence. Many times I have been thrown into the deep end but that’s something I now love doing because I know that I can make any situation work and it always ends with a good result. I will always keep volunteering even if I am in work because its part of me and my passions in life and even when working it is important to keep adding to that list of new skills and knowledge.</a:t>
            </a:r>
          </a:p>
          <a:p>
            <a:endParaRPr lang="en-GB" sz="2000"/>
          </a:p>
        </p:txBody>
      </p:sp>
    </p:spTree>
    <p:extLst>
      <p:ext uri="{BB962C8B-B14F-4D97-AF65-F5344CB8AC3E}">
        <p14:creationId xmlns:p14="http://schemas.microsoft.com/office/powerpoint/2010/main" val="4044788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4C1AA0-2C85-414F-A794-2131640D38D2}"/>
              </a:ext>
            </a:extLst>
          </p:cNvPr>
          <p:cNvPicPr>
            <a:picLocks noChangeAspect="1"/>
          </p:cNvPicPr>
          <p:nvPr/>
        </p:nvPicPr>
        <p:blipFill rotWithShape="1">
          <a:blip r:embed="rId2"/>
          <a:srcRect t="45367"/>
          <a:stretch/>
        </p:blipFill>
        <p:spPr>
          <a:xfrm>
            <a:off x="484632" y="2100749"/>
            <a:ext cx="3517119" cy="2650355"/>
          </a:xfrm>
          <a:prstGeom prst="rect">
            <a:avLst/>
          </a:prstGeom>
        </p:spPr>
      </p:pic>
      <p:cxnSp>
        <p:nvCxnSpPr>
          <p:cNvPr id="21" name="Straight Connector 20">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EDE5B62-73F3-0B45-AA2F-DA9357C87641}"/>
              </a:ext>
            </a:extLst>
          </p:cNvPr>
          <p:cNvPicPr>
            <a:picLocks noChangeAspect="1"/>
          </p:cNvPicPr>
          <p:nvPr/>
        </p:nvPicPr>
        <p:blipFill>
          <a:blip r:embed="rId3"/>
          <a:stretch>
            <a:fillRect/>
          </a:stretch>
        </p:blipFill>
        <p:spPr>
          <a:xfrm>
            <a:off x="4310676" y="2448736"/>
            <a:ext cx="3537345" cy="1954382"/>
          </a:xfrm>
          <a:prstGeom prst="rect">
            <a:avLst/>
          </a:prstGeom>
        </p:spPr>
      </p:pic>
      <p:cxnSp>
        <p:nvCxnSpPr>
          <p:cNvPr id="23" name="Straight Connector 22">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3" name="Content Placeholder 10">
            <a:extLst>
              <a:ext uri="{FF2B5EF4-FFF2-40B4-BE49-F238E27FC236}">
                <a16:creationId xmlns:a16="http://schemas.microsoft.com/office/drawing/2014/main" id="{9A578B0E-DEEC-CC4C-80D5-BE86BE42504E}"/>
              </a:ext>
            </a:extLst>
          </p:cNvPr>
          <p:cNvPicPr>
            <a:picLocks noGrp="1" noChangeAspect="1"/>
          </p:cNvPicPr>
          <p:nvPr>
            <p:ph idx="1"/>
          </p:nvPr>
        </p:nvPicPr>
        <p:blipFill>
          <a:blip r:embed="rId4"/>
          <a:stretch>
            <a:fillRect/>
          </a:stretch>
        </p:blipFill>
        <p:spPr>
          <a:xfrm>
            <a:off x="8194096" y="1123528"/>
            <a:ext cx="3453600" cy="4604800"/>
          </a:xfrm>
          <a:prstGeom prst="rect">
            <a:avLst/>
          </a:prstGeom>
        </p:spPr>
      </p:pic>
    </p:spTree>
    <p:extLst>
      <p:ext uri="{BB962C8B-B14F-4D97-AF65-F5344CB8AC3E}">
        <p14:creationId xmlns:p14="http://schemas.microsoft.com/office/powerpoint/2010/main" val="130136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1371</Words>
  <Application>Microsoft Macintosh PowerPoint</Application>
  <PresentationFormat>Widescreen</PresentationFormat>
  <Paragraphs>14</Paragraphs>
  <Slides>10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Vijaya</vt:lpstr>
      <vt:lpstr>Office Theme</vt:lpstr>
      <vt:lpstr>VOLUNTEERING REFLECTIONS </vt:lpstr>
      <vt:lpstr>How your volunteering has impacted you </vt:lpstr>
      <vt:lpstr>PowerPoint Presentation</vt:lpstr>
      <vt:lpstr>PowerPoint Presentation</vt:lpstr>
      <vt:lpstr>How your volunteering has impacted the community and others </vt:lpstr>
      <vt:lpstr>PowerPoint Presentation</vt:lpstr>
      <vt:lpstr>PowerPoint Presentation</vt:lpstr>
      <vt:lpstr>Your volunteering and it's impact on your future career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VOLUNTEERING REFLECTIONS </dc:title>
  <dc:creator>STEPHANIE TAYLOR</dc:creator>
  <cp:lastModifiedBy>STEPHANIE TAYLOR</cp:lastModifiedBy>
  <cp:revision>1</cp:revision>
  <dcterms:created xsi:type="dcterms:W3CDTF">2019-02-21T17:49:20Z</dcterms:created>
  <dcterms:modified xsi:type="dcterms:W3CDTF">2019-02-21T17:49:53Z</dcterms:modified>
</cp:coreProperties>
</file>